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01" r:id="rId2"/>
    <p:sldId id="302" r:id="rId3"/>
    <p:sldId id="303" r:id="rId4"/>
    <p:sldId id="304" r:id="rId5"/>
    <p:sldId id="305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79" autoAdjust="0"/>
    <p:restoredTop sz="94660"/>
  </p:normalViewPr>
  <p:slideViewPr>
    <p:cSldViewPr snapToGrid="0">
      <p:cViewPr varScale="1">
        <p:scale>
          <a:sx n="78" d="100"/>
          <a:sy n="78" d="100"/>
        </p:scale>
        <p:origin x="787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76686E-426A-8B16-EF2A-41E7F5C6848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828ABC5-16F2-D49F-E6BD-671A7F779FC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525B4C-11BE-DE73-EFCF-AA21CF936F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5D590-E75D-49ED-8C04-BA8FA83325D4}" type="datetimeFigureOut">
              <a:rPr lang="en-US" smtClean="0"/>
              <a:t>12/3/2025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7301EF-C15F-674D-0CCC-018F787AE2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D1C8EE-4B9E-F26B-2DFC-57F237F54D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D1B527-1674-4028-B982-1C3F883339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41561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F9180A-748A-BA06-6FC9-2A269460D3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EA8922C-E5B2-0342-876D-BD4CDDEAE9A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43B1BD-75C7-E5E1-2D78-4608002419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5D590-E75D-49ED-8C04-BA8FA83325D4}" type="datetimeFigureOut">
              <a:rPr lang="en-US" smtClean="0"/>
              <a:t>12/3/2025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BB6B17-C0F6-6679-A247-B110735008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EBA1B0-DAEF-9BB8-3158-F7FD3A88BE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D1B527-1674-4028-B982-1C3F883339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65214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6AC5F57-A0D5-41B2-5299-11C8AD9DB51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D1A7AF-D993-831C-3CEC-5975F12C902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791245-3E10-1D69-5CD5-A1CD73E2B8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5D590-E75D-49ED-8C04-BA8FA83325D4}" type="datetimeFigureOut">
              <a:rPr lang="en-US" smtClean="0"/>
              <a:t>12/3/2025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8B1DFB-BD20-098F-46F4-E2E0DE61AF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CF4EB1-E326-F117-1932-30421BF62E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D1B527-1674-4028-B982-1C3F883339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88929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488DC4-F5BF-637D-1724-A4E8C900F0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FC7145-A726-2FB5-A08B-7CB6C52ADC7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2620A7-C9D6-5DB6-8FE1-45455BDE2D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5D590-E75D-49ED-8C04-BA8FA83325D4}" type="datetimeFigureOut">
              <a:rPr lang="en-US" smtClean="0"/>
              <a:t>12/3/2025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F759BA-3DEF-57F9-7E55-9A34862F3A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E14899-0978-4918-8D2F-F794D7AB4D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D1B527-1674-4028-B982-1C3F883339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31103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3C56F4-454E-2B27-CEF6-59D1FB1D52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2027470-E766-ABB2-9ACA-F657D88BD1F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0E590F-F7A8-103F-DEA7-644E00B08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5D590-E75D-49ED-8C04-BA8FA83325D4}" type="datetimeFigureOut">
              <a:rPr lang="en-US" smtClean="0"/>
              <a:t>12/3/2025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8C070E-F2AC-857D-A20F-4CE82CC65D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29088D-98C3-9F57-4122-D77631DA54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D1B527-1674-4028-B982-1C3F883339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50135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FB10B2-2A61-0ACD-5BB7-A360DE59CB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E0480B-E549-B039-411C-8EFBD41E8F2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31CE99-73F3-A347-EE10-168E2D7F548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7A8B1A7-B2D8-C245-91C4-9253C260A5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5D590-E75D-49ED-8C04-BA8FA83325D4}" type="datetimeFigureOut">
              <a:rPr lang="en-US" smtClean="0"/>
              <a:t>12/3/2025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F6F54A6-6DC7-E0AB-0976-0B47D403CB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00CAECA-791F-547D-B68C-8DD31F364B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D1B527-1674-4028-B982-1C3F883339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68298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333AAD-245B-0680-CCA7-C62E020F88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93202DB-BC04-75FE-9FD8-DD73C93C80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4125707-1739-C4A3-4215-BE4658C5CA8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5B56D2C-E7B3-B22B-A208-3044CF34E3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DEC4C8C-AFDB-3EE2-52D1-CA15023A19A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D0DF1E1-9B32-11BD-6D1A-BC5753B1CF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5D590-E75D-49ED-8C04-BA8FA83325D4}" type="datetimeFigureOut">
              <a:rPr lang="en-US" smtClean="0"/>
              <a:t>12/3/2025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36FE9C4-0C36-F90C-0B64-F32F68ED4A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8D159C6-422E-476B-0700-5BD7F8BE49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D1B527-1674-4028-B982-1C3F883339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97439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F31281-2F81-671B-3D17-3687149A45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B9DB614-02B3-4DEC-63B7-BCB26D6221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5D590-E75D-49ED-8C04-BA8FA83325D4}" type="datetimeFigureOut">
              <a:rPr lang="en-US" smtClean="0"/>
              <a:t>12/3/2025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D801A6A-83C2-51A8-824B-AAEFD826AF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C626B5E-3696-F886-E2CC-2C00EE836E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D1B527-1674-4028-B982-1C3F883339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68845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16809F2-0CFE-E757-06D8-C30B1B2C8F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5D590-E75D-49ED-8C04-BA8FA83325D4}" type="datetimeFigureOut">
              <a:rPr lang="en-US" smtClean="0"/>
              <a:t>12/3/2025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46FA522-C87E-78D0-51AA-B8932E357F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B2A8A06-4D36-72F0-21B2-0378949757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D1B527-1674-4028-B982-1C3F883339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34677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269FEE-CD5C-1CC3-7621-EB1903EC71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2DA46F-5D05-5048-BA83-6623BC027C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3BA98F7-8AEA-24A4-31FC-98A2D4FBD11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F433638-7349-70C0-14CB-02B1C106EF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5D590-E75D-49ED-8C04-BA8FA83325D4}" type="datetimeFigureOut">
              <a:rPr lang="en-US" smtClean="0"/>
              <a:t>12/3/2025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C35F7A1-6557-A879-A506-D22C3E356A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A0BEF62-521B-1C3A-E647-3F6FB96316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D1B527-1674-4028-B982-1C3F883339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95958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9DB013-8140-2F88-8517-B58DD05099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4E9488F-F4BE-7BC8-ED3E-53CD5C2615F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9C37E57-C02F-5BDD-4172-6252A97BA7D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2565A16-F54D-5C88-C257-09DDCFBD87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5D590-E75D-49ED-8C04-BA8FA83325D4}" type="datetimeFigureOut">
              <a:rPr lang="en-US" smtClean="0"/>
              <a:t>12/3/2025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CD1EEDF-0C48-152B-A402-98F43A06A1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4310A3B-0B38-96AD-CCDD-A52F92F6C3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D1B527-1674-4028-B982-1C3F883339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54175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549D7E0-1135-EAFB-A9DC-0B43C6192E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5A42B3A-94DC-AE58-8F98-A099BB6E752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FADF72-4EF3-6E31-0AF2-0CE32BBA5FD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F55D590-E75D-49ED-8C04-BA8FA83325D4}" type="datetimeFigureOut">
              <a:rPr lang="en-US" smtClean="0"/>
              <a:t>12/3/2025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EB8BF4-2D3A-E3EE-F288-DA9811CC637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E726E32-0EB0-C685-2A25-D0F21380706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3D1B527-1674-4028-B982-1C3F883339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02720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C43D21-3785-4340-93D4-DFA3979514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1783" y="365125"/>
            <a:ext cx="11346872" cy="6191792"/>
          </a:xfr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>
            <a:normAutofit/>
          </a:bodyPr>
          <a:lstStyle/>
          <a:p>
            <a:pPr algn="ctr" rtl="1"/>
            <a:r>
              <a:rPr lang="ar-EG" b="1" dirty="0">
                <a:solidFill>
                  <a:srgbClr val="FF0000"/>
                </a:solidFill>
              </a:rPr>
              <a:t>عمل الأطفال والعدالة الاجتماعية</a:t>
            </a:r>
            <a:br>
              <a:rPr lang="en-US" dirty="0"/>
            </a:br>
            <a:br>
              <a:rPr lang="ar-EG" dirty="0"/>
            </a:br>
            <a:r>
              <a:rPr lang="ar-EG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أ.د. حسن البيلاوى</a:t>
            </a:r>
            <a:br>
              <a:rPr lang="ar-EG" b="1" dirty="0">
                <a:solidFill>
                  <a:schemeClr val="tx2">
                    <a:lumMod val="75000"/>
                    <a:lumOff val="25000"/>
                  </a:schemeClr>
                </a:solidFill>
              </a:rPr>
            </a:br>
            <a:r>
              <a:rPr lang="ar-EG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الأمين العام للمجلس العربي للطفولة والتنمية</a:t>
            </a:r>
            <a:br>
              <a:rPr 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</a:br>
            <a:br>
              <a:rPr lang="ar-EG" dirty="0"/>
            </a:br>
            <a:r>
              <a:rPr lang="ar-EG" sz="3600" b="1" dirty="0"/>
              <a:t>المؤتمر العربي رفيع المستوى</a:t>
            </a:r>
            <a:br>
              <a:rPr lang="en-US" sz="3600" dirty="0"/>
            </a:br>
            <a:r>
              <a:rPr lang="ar-EG" sz="3600" b="1" dirty="0"/>
              <a:t>"عمل الأطفال وسياسات الحماية الاجتماعية في الدول العربية"</a:t>
            </a:r>
            <a:br>
              <a:rPr lang="en-US" sz="3600" dirty="0"/>
            </a:br>
            <a:br>
              <a:rPr lang="ar-SA" sz="4000" dirty="0">
                <a:solidFill>
                  <a:srgbClr val="FF0000"/>
                </a:solidFill>
              </a:rPr>
            </a:br>
            <a:r>
              <a:rPr lang="ar-EG" b="1" dirty="0">
                <a:solidFill>
                  <a:srgbClr val="FF0000"/>
                </a:solidFill>
              </a:rPr>
              <a:t>3-4 ديسمبر</a:t>
            </a:r>
            <a:r>
              <a:rPr lang="ar-SA" b="1" dirty="0">
                <a:solidFill>
                  <a:srgbClr val="FF0000"/>
                </a:solidFill>
              </a:rPr>
              <a:t> </a:t>
            </a:r>
            <a:r>
              <a:rPr lang="ar-EG" b="1" dirty="0">
                <a:solidFill>
                  <a:srgbClr val="FF0000"/>
                </a:solidFill>
              </a:rPr>
              <a:t>2025</a:t>
            </a:r>
            <a:endParaRPr lang="ar-SA" b="1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2401641-763B-404C-83AF-971E01E5CF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4A561-B231-4E04-B960-5DDEE754BEF4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61522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0F213FC-8494-62FB-9EED-7DEE0A1B6A2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B74701D-81F2-78D4-72DD-121B2AC28F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4A561-B231-4E04-B960-5DDEE754BEF4}" type="slidenum">
              <a:rPr lang="en-GB" smtClean="0"/>
              <a:t>2</a:t>
            </a:fld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B17F37C-0FB7-EC0B-AEE0-E8638426368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651" y="558532"/>
            <a:ext cx="10906697" cy="574093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750430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9B7CDCC-B95B-A551-B45A-1226CEE1997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F5A438B-694F-3E3C-F8A4-FCA5CABC57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4A561-B231-4E04-B960-5DDEE754BEF4}" type="slidenum">
              <a:rPr lang="en-GB" smtClean="0"/>
              <a:t>3</a:t>
            </a:fld>
            <a:endParaRPr lang="en-GB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F054E82-9C33-54F2-30D0-CE42CB12C3F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810" y="394638"/>
            <a:ext cx="11314322" cy="606872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389663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64E2D0B-A812-F199-391C-3E966A3953E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A154193-AA96-EF43-FA51-0CF08667DA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4A561-B231-4E04-B960-5DDEE754BEF4}" type="slidenum">
              <a:rPr lang="en-GB" smtClean="0"/>
              <a:t>4</a:t>
            </a:fld>
            <a:endParaRPr lang="en-GB"/>
          </a:p>
        </p:txBody>
      </p:sp>
      <p:pic>
        <p:nvPicPr>
          <p:cNvPr id="3" name="Picture 2" descr="A graph of different colored bars&#10;&#10;AI-generated content may be incorrect.">
            <a:extLst>
              <a:ext uri="{FF2B5EF4-FFF2-40B4-BE49-F238E27FC236}">
                <a16:creationId xmlns:a16="http://schemas.microsoft.com/office/drawing/2014/main" id="{86C614B0-18A6-062C-1370-3FDC5BB437A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539827"/>
            <a:ext cx="10707477" cy="582698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708132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F759193-53E9-4A75-C9B5-7B383C368CC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73678A-E635-CB4F-44CC-3BDC6BFE94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4A561-B231-4E04-B960-5DDEE754BEF4}" type="slidenum">
              <a:rPr lang="en-GB" smtClean="0"/>
              <a:t>5</a:t>
            </a:fld>
            <a:endParaRPr lang="en-GB"/>
          </a:p>
        </p:txBody>
      </p:sp>
      <p:pic>
        <p:nvPicPr>
          <p:cNvPr id="2" name="Picture 1" descr="A diagram of a diagram&#10;&#10;AI-generated content may be incorrect.">
            <a:extLst>
              <a:ext uri="{FF2B5EF4-FFF2-40B4-BE49-F238E27FC236}">
                <a16:creationId xmlns:a16="http://schemas.microsoft.com/office/drawing/2014/main" id="{AE8B3D38-E0BE-0C9E-C187-EAF775D6562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427" y="0"/>
            <a:ext cx="9650895" cy="67214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757929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46</Words>
  <Application>Microsoft Office PowerPoint</Application>
  <PresentationFormat>Widescreen</PresentationFormat>
  <Paragraphs>6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Aptos</vt:lpstr>
      <vt:lpstr>Aptos Display</vt:lpstr>
      <vt:lpstr>Arial</vt:lpstr>
      <vt:lpstr>Office Theme</vt:lpstr>
      <vt:lpstr>عمل الأطفال والعدالة الاجتماعية  أ.د. حسن البيلاوى الأمين العام للمجلس العربي للطفولة والتنمية  المؤتمر العربي رفيع المستوى "عمل الأطفال وسياسات الحماية الاجتماعية في الدول العربية"  3-4 ديسمبر 2025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Secretary General</dc:creator>
  <cp:lastModifiedBy>Motaz Hakim</cp:lastModifiedBy>
  <cp:revision>2</cp:revision>
  <dcterms:created xsi:type="dcterms:W3CDTF">2025-12-02T14:22:50Z</dcterms:created>
  <dcterms:modified xsi:type="dcterms:W3CDTF">2025-12-03T09:18:58Z</dcterms:modified>
</cp:coreProperties>
</file>